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3" r:id="rId9"/>
    <p:sldId id="266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n Shelley" initials="BS" lastIdx="1" clrIdx="0">
    <p:extLst>
      <p:ext uri="{19B8F6BF-5375-455C-9EA6-DF929625EA0E}">
        <p15:presenceInfo xmlns:p15="http://schemas.microsoft.com/office/powerpoint/2012/main" userId="Bryn Shel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551" autoAdjust="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06T17:14:29.751" idx="1">
    <p:pos x="6985" y="218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247E-A268-4832-BF04-CDDA8C085B53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86B25-2BDF-4018-9D17-A19F1F013A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8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Reading diary – communication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86B25-2BDF-4018-9D17-A19F1F013A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6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5821-A056-472E-9EC9-26598AF6E81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A502-9CEA-4EE2-A888-B2DCAB2BEF6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1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5821-A056-472E-9EC9-26598AF6E81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A502-9CEA-4EE2-A888-B2DCAB2B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1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5821-A056-472E-9EC9-26598AF6E81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A502-9CEA-4EE2-A888-B2DCAB2B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60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5821-A056-472E-9EC9-26598AF6E81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A502-9CEA-4EE2-A888-B2DCAB2B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0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5821-A056-472E-9EC9-26598AF6E81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A502-9CEA-4EE2-A888-B2DCAB2BEF6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9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5821-A056-472E-9EC9-26598AF6E81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A502-9CEA-4EE2-A888-B2DCAB2B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8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5821-A056-472E-9EC9-26598AF6E81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A502-9CEA-4EE2-A888-B2DCAB2B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27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5821-A056-472E-9EC9-26598AF6E81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A502-9CEA-4EE2-A888-B2DCAB2B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73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5821-A056-472E-9EC9-26598AF6E81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A502-9CEA-4EE2-A888-B2DCAB2B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16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885821-A056-472E-9EC9-26598AF6E81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7CA502-9CEA-4EE2-A888-B2DCAB2B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1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85821-A056-472E-9EC9-26598AF6E81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A502-9CEA-4EE2-A888-B2DCAB2B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4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885821-A056-472E-9EC9-26598AF6E81E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7CA502-9CEA-4EE2-A888-B2DCAB2BEF6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64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gl.co.uk/en-gb/school-trips/primary-schools/centres/caythorpe-court?gclid=Cj0KCQjw7MGJBhD-ARIsAMZ0eeuMLwZXGI7O0r__sTUq4_WW5ywv_nRJZbIv_jlo31FEV9vyTHB31TsaAncGEALw_wc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4598-D046-4A49-931A-1AD424DDF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Y4 Welcome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6DF64-7DEA-44C4-AA5F-762126FD9E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54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A7613-95E2-4112-B5D8-36900567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3080"/>
            <a:ext cx="10058400" cy="1450757"/>
          </a:xfrm>
        </p:spPr>
        <p:txBody>
          <a:bodyPr/>
          <a:lstStyle/>
          <a:p>
            <a:r>
              <a:rPr lang="en-GB" dirty="0"/>
              <a:t>Who are we…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6DE68-6FB7-45AC-B34D-E80B681F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2211"/>
            <a:ext cx="10058400" cy="4023360"/>
          </a:xfrm>
        </p:spPr>
        <p:txBody>
          <a:bodyPr/>
          <a:lstStyle/>
          <a:p>
            <a:r>
              <a:rPr lang="en-GB" sz="4000" dirty="0"/>
              <a:t>Hannah Stubbs </a:t>
            </a:r>
          </a:p>
          <a:p>
            <a:r>
              <a:rPr lang="en-GB" sz="4000" dirty="0"/>
              <a:t>Louise Williams </a:t>
            </a:r>
          </a:p>
          <a:p>
            <a:r>
              <a:rPr lang="en-GB" sz="4000" dirty="0"/>
              <a:t>Becca Bradford </a:t>
            </a:r>
          </a:p>
          <a:p>
            <a:r>
              <a:rPr lang="en-GB" sz="4000" dirty="0"/>
              <a:t>Grace Bloodworth</a:t>
            </a:r>
          </a:p>
          <a:p>
            <a:r>
              <a:rPr lang="en-GB" sz="4000" dirty="0"/>
              <a:t>Di </a:t>
            </a:r>
            <a:r>
              <a:rPr lang="en-GB" sz="4000" dirty="0" err="1"/>
              <a:t>Daglish</a:t>
            </a:r>
            <a:r>
              <a:rPr lang="en-GB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6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12F5-E7EA-432E-B692-3AE9F983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9878A-4EE9-4A07-A09C-D966B455D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Our Topics for this term 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/>
              <a:t>William The Conqueror and The Normans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/>
              <a:t>States Of Matter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/>
              <a:t>Journey of Life (RE)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/>
              <a:t>Gustav Klimt (Art)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/>
              <a:t>Electricity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000" dirty="0"/>
              <a:t>Early Lawmakers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9FA6A-8F9E-42DA-BA3F-BC378F163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389" y="1786110"/>
            <a:ext cx="2187130" cy="1135478"/>
          </a:xfrm>
          <a:prstGeom prst="rect">
            <a:avLst/>
          </a:prstGeom>
        </p:spPr>
      </p:pic>
      <p:pic>
        <p:nvPicPr>
          <p:cNvPr id="1026" name="Picture 2" descr="What are the states of matter? - Twinkl">
            <a:extLst>
              <a:ext uri="{FF2B5EF4-FFF2-40B4-BE49-F238E27FC236}">
                <a16:creationId xmlns:a16="http://schemas.microsoft.com/office/drawing/2014/main" id="{F9060840-E6A0-44EF-93FF-141FF6E72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354" y="2861963"/>
            <a:ext cx="2743200" cy="156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ustav Klimt | Biography, Art, &amp; Facts | Britannica">
            <a:extLst>
              <a:ext uri="{FF2B5EF4-FFF2-40B4-BE49-F238E27FC236}">
                <a16:creationId xmlns:a16="http://schemas.microsoft.com/office/drawing/2014/main" id="{BB75EB75-7AB4-475D-82B3-AF5C5F0CD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611" y="4425152"/>
            <a:ext cx="1458541" cy="14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74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9E023-196B-4143-90D1-3FE82D123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32B0-5B99-49C8-A058-CBA50167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55821"/>
          </a:xfrm>
        </p:spPr>
        <p:txBody>
          <a:bodyPr>
            <a:normAutofit/>
          </a:bodyPr>
          <a:lstStyle/>
          <a:p>
            <a:r>
              <a:rPr lang="en-GB" sz="3000" dirty="0"/>
              <a:t>All the children have been given new reading diaries with </a:t>
            </a:r>
            <a:r>
              <a:rPr lang="en-GB" sz="3000" dirty="0" err="1"/>
              <a:t>TTRockstars</a:t>
            </a:r>
            <a:r>
              <a:rPr lang="en-GB" sz="3000" dirty="0"/>
              <a:t> passwords in the back. </a:t>
            </a:r>
          </a:p>
          <a:p>
            <a:r>
              <a:rPr lang="en-GB" sz="3000" b="1" dirty="0"/>
              <a:t>Spellings will be given on Wednesday</a:t>
            </a:r>
            <a:r>
              <a:rPr lang="en-GB" sz="3000" dirty="0"/>
              <a:t> to practise for the test the following week. </a:t>
            </a:r>
          </a:p>
          <a:p>
            <a:r>
              <a:rPr lang="en-GB" sz="3000" dirty="0"/>
              <a:t>Please, where possible, listen to your children read. </a:t>
            </a:r>
          </a:p>
          <a:p>
            <a:r>
              <a:rPr lang="en-GB" sz="3000" b="1" dirty="0"/>
              <a:t>Homework</a:t>
            </a:r>
            <a:r>
              <a:rPr lang="en-GB" sz="3000" dirty="0"/>
              <a:t> will be given out and expected back on a </a:t>
            </a:r>
            <a:r>
              <a:rPr lang="en-GB" sz="3000" b="1" dirty="0"/>
              <a:t>Friday </a:t>
            </a:r>
          </a:p>
          <a:p>
            <a:endParaRPr lang="en-GB" sz="3000" u="sng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67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1EE35-CA40-4DF9-B43C-A0C1022D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P.E.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BDA94-E7D9-41DD-8E2D-910FF0C6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7842"/>
          </a:xfrm>
        </p:spPr>
        <p:txBody>
          <a:bodyPr>
            <a:noAutofit/>
          </a:bodyPr>
          <a:lstStyle/>
          <a:p>
            <a:r>
              <a:rPr lang="en-GB" sz="3000" dirty="0"/>
              <a:t>Our P.E. days this half term 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/>
              <a:t>  Wednesday afternoon (indoor PE) – Gymnastics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000" dirty="0"/>
              <a:t>  Thursday afternoon (outdoor PE) – Ball Skills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Please take earrings out before the lesson – they aren’t allowed to do PE with ears taped over.</a:t>
            </a:r>
          </a:p>
          <a:p>
            <a:pPr marL="0" indent="0">
              <a:buNone/>
            </a:pPr>
            <a:r>
              <a:rPr lang="en-GB" sz="3000" dirty="0"/>
              <a:t>Please ensure long hair is tied up.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/>
          </a:p>
        </p:txBody>
      </p:sp>
      <p:pic>
        <p:nvPicPr>
          <p:cNvPr id="2050" name="Picture 2" descr="Ball Skills Y3/4">
            <a:extLst>
              <a:ext uri="{FF2B5EF4-FFF2-40B4-BE49-F238E27FC236}">
                <a16:creationId xmlns:a16="http://schemas.microsoft.com/office/drawing/2014/main" id="{D7A32C31-640C-412E-8247-A06546F15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814" y="4011506"/>
            <a:ext cx="1623732" cy="21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e.getset4education.co.uk/Content/DynamicMedia/cms-uploaded/images/KS1_Gymnastics_Year2_016.jpg">
            <a:extLst>
              <a:ext uri="{FF2B5EF4-FFF2-40B4-BE49-F238E27FC236}">
                <a16:creationId xmlns:a16="http://schemas.microsoft.com/office/drawing/2014/main" id="{DB932E36-A018-494E-BB88-27DB4A274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744" y="2375151"/>
            <a:ext cx="2474256" cy="16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0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4430D-C6DE-4EB9-BEE7-5701C269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56" y="308822"/>
            <a:ext cx="10058400" cy="1450757"/>
          </a:xfrm>
        </p:spPr>
        <p:txBody>
          <a:bodyPr/>
          <a:lstStyle/>
          <a:p>
            <a:r>
              <a:rPr lang="en-GB" dirty="0"/>
              <a:t>Times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23729-5AE1-44A6-95E9-7A33FCFBE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97" y="1759579"/>
            <a:ext cx="7186109" cy="4270880"/>
          </a:xfrm>
        </p:spPr>
        <p:txBody>
          <a:bodyPr>
            <a:normAutofit/>
          </a:bodyPr>
          <a:lstStyle/>
          <a:p>
            <a:r>
              <a:rPr lang="en-GB" sz="3000" dirty="0"/>
              <a:t>The expectation for Year 4 is that, by the end of the year, all the children know all the times tables (up to 12x12).</a:t>
            </a:r>
          </a:p>
          <a:p>
            <a:r>
              <a:rPr lang="en-GB" sz="3000" dirty="0"/>
              <a:t>There will be opportunities throughout the week to practice these in variety of ways including a dedicated Times Tables lesson on Fridays. </a:t>
            </a:r>
          </a:p>
          <a:p>
            <a:r>
              <a:rPr lang="en-GB" sz="3000" dirty="0"/>
              <a:t>There will a statutory times tables test in June.</a:t>
            </a:r>
          </a:p>
          <a:p>
            <a:endParaRPr lang="en-GB" sz="3000" dirty="0"/>
          </a:p>
          <a:p>
            <a:endParaRPr lang="en-GB"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40DF1F-9BF0-4952-A6F1-1F22E9E6C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623" y="1759579"/>
            <a:ext cx="4295239" cy="3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7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0E0E-17C4-4AE1-839A-4A8E91D3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249F-2EF7-4349-8E37-C7E596E4A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75772"/>
          </a:xfrm>
        </p:spPr>
        <p:txBody>
          <a:bodyPr>
            <a:normAutofit/>
          </a:bodyPr>
          <a:lstStyle/>
          <a:p>
            <a:r>
              <a:rPr lang="en-GB" sz="2600" dirty="0"/>
              <a:t>This year will be our 5th year doing a PGL led residential at Caythorpe. We’d encourage everyone to come, as going on a residential with school is a fantastic experience. We will have an information meeting on </a:t>
            </a:r>
            <a:r>
              <a:rPr lang="en-GB" sz="2600" b="1" dirty="0"/>
              <a:t>Monday 1</a:t>
            </a:r>
            <a:r>
              <a:rPr lang="en-GB" sz="2600" b="1" baseline="30000" dirty="0"/>
              <a:t>st</a:t>
            </a:r>
            <a:r>
              <a:rPr lang="en-GB" sz="2600" b="1" dirty="0"/>
              <a:t> December (4pm).  </a:t>
            </a:r>
          </a:p>
          <a:p>
            <a:pPr>
              <a:spcBef>
                <a:spcPts val="600"/>
              </a:spcBef>
            </a:pPr>
            <a:endParaRPr lang="en-GB" dirty="0"/>
          </a:p>
          <a:p>
            <a:pPr>
              <a:spcBef>
                <a:spcPts val="600"/>
              </a:spcBef>
            </a:pPr>
            <a:r>
              <a:rPr lang="en-GB" sz="2200" dirty="0"/>
              <a:t>Key information: 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 </a:t>
            </a:r>
            <a:r>
              <a:rPr lang="en-GB" sz="2200" b="1" dirty="0"/>
              <a:t>Dates: Wednesday 22nd April – Friday 24</a:t>
            </a:r>
            <a:r>
              <a:rPr lang="en-GB" sz="2200" b="1" baseline="30000" dirty="0"/>
              <a:t>th</a:t>
            </a:r>
            <a:r>
              <a:rPr lang="en-GB" sz="2200" b="1" dirty="0"/>
              <a:t> April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hlinkClick r:id="rId2"/>
              </a:rPr>
              <a:t> </a:t>
            </a:r>
            <a:r>
              <a:rPr lang="en-GB" sz="2200" dirty="0" err="1">
                <a:hlinkClick r:id="rId2"/>
              </a:rPr>
              <a:t>Caythorpe</a:t>
            </a:r>
            <a:endParaRPr lang="en-GB" sz="2200" dirty="0"/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 We will choose the activities later in the year.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 We’ll get a kit list out sooner, rather than later.</a:t>
            </a:r>
          </a:p>
        </p:txBody>
      </p:sp>
    </p:spTree>
    <p:extLst>
      <p:ext uri="{BB962C8B-B14F-4D97-AF65-F5344CB8AC3E}">
        <p14:creationId xmlns:p14="http://schemas.microsoft.com/office/powerpoint/2010/main" val="248086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4598-D046-4A49-931A-1AD424DDF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attending.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6DF64-7DEA-44C4-AA5F-762126FD9E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5948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91932FA2F67140903B92F8BEC680B6" ma:contentTypeVersion="9" ma:contentTypeDescription="Create a new document." ma:contentTypeScope="" ma:versionID="01629cd9fbdd85528a60047af8ded07c">
  <xsd:schema xmlns:xsd="http://www.w3.org/2001/XMLSchema" xmlns:xs="http://www.w3.org/2001/XMLSchema" xmlns:p="http://schemas.microsoft.com/office/2006/metadata/properties" xmlns:ns3="07526d80-5d4c-40c3-9fa8-c23f6ea0d294" targetNamespace="http://schemas.microsoft.com/office/2006/metadata/properties" ma:root="true" ma:fieldsID="2433a53da78c850464bbf68def58ec85" ns3:_="">
    <xsd:import namespace="07526d80-5d4c-40c3-9fa8-c23f6ea0d294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26d80-5d4c-40c3-9fa8-c23f6ea0d294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AD2680-3069-4295-A998-DF917A78F3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526d80-5d4c-40c3-9fa8-c23f6ea0d2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06F007-D316-4063-96EA-9DA123B073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DBDA3B-B9B8-4575-9189-7AC90233BB7E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07526d80-5d4c-40c3-9fa8-c23f6ea0d29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1672</TotalTime>
  <Words>322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Y4 Welcome Meeting</vt:lpstr>
      <vt:lpstr>Who are we…</vt:lpstr>
      <vt:lpstr>Curriculum</vt:lpstr>
      <vt:lpstr>Admin</vt:lpstr>
      <vt:lpstr>P.E.</vt:lpstr>
      <vt:lpstr>Times Tables</vt:lpstr>
      <vt:lpstr>Residential</vt:lpstr>
      <vt:lpstr>Thank you for attending.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Y4 Welcome Meeting</dc:title>
  <dc:creator>Bryn Shelley</dc:creator>
  <cp:lastModifiedBy>Hannah Stubbs</cp:lastModifiedBy>
  <cp:revision>19</cp:revision>
  <dcterms:created xsi:type="dcterms:W3CDTF">2021-09-06T15:58:47Z</dcterms:created>
  <dcterms:modified xsi:type="dcterms:W3CDTF">2025-09-02T13:04:29Z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0x010100AD91932FA2F67140903B92F8BEC680B6</vt:lpwstr>
  </property>
</Properties>
</file>