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0DD77-5D24-4441-8C6A-9EBCE3867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EA9B3-3E46-489D-9F2C-7569D62AB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69A6A-08DA-41F3-B358-82A363C3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E61-4F70-4664-B92D-E1A1DBBB508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AB5D3-3278-47FF-A184-060B4FD3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10859-1170-44AF-BA41-A98ADB844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2B0C-EF62-4F67-BE72-3B42BB2FC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4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00DD4-DF85-4742-B139-6E7D872B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8CC4D-0BD5-4448-B239-EC2262992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463CC-9C8B-4C72-895E-19C71EB6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E61-4F70-4664-B92D-E1A1DBBB508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014B1-0691-491D-B798-6F4C9283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CC1DD-24A2-4832-8C9F-18F98D407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2B0C-EF62-4F67-BE72-3B42BB2FC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49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29932-FA8D-4F58-958F-851BE776B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D3D39E-E47B-480F-94E7-4628CB2B3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1303D-FAB3-4007-9A51-9D191FF8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E61-4F70-4664-B92D-E1A1DBBB508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05B65-78F4-4029-9ACC-94C713A6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3A28B-04FC-45C1-8D2D-FFE44261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2B0C-EF62-4F67-BE72-3B42BB2FC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1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764E-781F-4FAF-B4CF-4F28A7F8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E5C92-6AA4-4385-813B-AD533A8A2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A1272-B2A5-4438-8D7A-D4A6C45D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E61-4F70-4664-B92D-E1A1DBBB508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558D9-542A-416D-914A-2651DBEB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3DE7-BBEE-4F70-B9F0-C25FE2EA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2B0C-EF62-4F67-BE72-3B42BB2FC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23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F5F10-61A9-4CF7-9854-ECA5BE31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66900-EC1D-4B84-925A-E87EB7F4D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4FDDB-D468-4208-9B9B-B82A9EAFF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E61-4F70-4664-B92D-E1A1DBBB508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A7495-483E-4430-87FF-1B99C0EA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400A2-5F5E-495B-8BA7-9046FFBB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2B0C-EF62-4F67-BE72-3B42BB2FC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8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18CE-99D8-497D-86FC-EA3792EC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ECBFC-4317-46B4-AA5F-6ABBC6CB3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A2EEB-D9B1-4EE2-9466-DEED652B4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B05C6-4377-4CA7-9CFD-8F75CC3E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E61-4F70-4664-B92D-E1A1DBBB508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EDEE7-F91A-4473-8C2C-52B9F3F28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5ED17-5AB1-42A1-8E59-9399C904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2B0C-EF62-4F67-BE72-3B42BB2FC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69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3E67-60D6-4A1C-9711-9BB8A141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3CAA5-73B0-4915-876B-733E5D4E2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F203A-F45D-4A56-A670-5C0E1F6CD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0EE0CC-216C-4268-9AE8-CE39D20DC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1A47E3-6E5A-442A-AD54-780A3F108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41A06C-2568-4009-B4E9-CFC6A2A8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E61-4F70-4664-B92D-E1A1DBBB508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C907FD-2043-474B-9687-EBB5BA62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A415F-3251-442C-868F-9F80381A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2B0C-EF62-4F67-BE72-3B42BB2FC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B363B-D41C-4653-BEB5-737B132FB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3F1B9-5DDA-46B0-BF2A-09DBAB7E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E61-4F70-4664-B92D-E1A1DBBB508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A2D61-6EDA-4518-8EA3-A3392436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D5AB4-DC9B-4B2D-89DD-5C9C4C41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2B0C-EF62-4F67-BE72-3B42BB2FC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78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53951-B0F9-44BA-BA9A-276C1C5C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E61-4F70-4664-B92D-E1A1DBBB508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D775C-7D2B-4CE6-9C15-86F861AB2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FC852-0A4E-4230-8AF5-D001CC45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2B0C-EF62-4F67-BE72-3B42BB2FC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2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0421-56BC-4F8E-9C59-23A36476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84802-6865-4811-A29C-79482209F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539D5-9037-46CB-8488-D85FB1179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FE822-B829-479F-BA63-335ECA99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E61-4F70-4664-B92D-E1A1DBBB508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91E71-072E-48C6-AD97-A647A823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D22DA-C2AA-45CF-853F-48C2AB25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2B0C-EF62-4F67-BE72-3B42BB2FC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52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2BD4-F439-4316-8E55-F49DF9AD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7C070-2A7B-4F79-BF58-F30A95941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BA09D-C92B-49F3-9189-093E76291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A9298-4C09-4378-AE22-4786D6C0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5E61-4F70-4664-B92D-E1A1DBBB508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733F3-C640-4323-BC4E-EDF7CE9A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7CC7C-B94B-4315-80EF-2D2F822D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2B0C-EF62-4F67-BE72-3B42BB2FC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9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71173-406A-488F-864C-925DF4E4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5C949-D3EB-4649-902F-76D1E278A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609D8-2F78-45F8-9FF8-A282DEA9D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5E61-4F70-4664-B92D-E1A1DBBB5089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6EC3B-2679-4919-910F-FC89BF500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8A1BF-B87F-4612-A8CA-305DDFC4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2B0C-EF62-4F67-BE72-3B42BB2FC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18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6403-F062-42D2-8CDE-4072EF22A4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C6798-966B-4660-A73E-53DBA7D4B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9C4F-0072-43A6-AF26-01F6BDDC9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4284"/>
            <a:ext cx="12184175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6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6403-F062-42D2-8CDE-4072EF22A4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C6798-966B-4660-A73E-53DBA7D4B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BD7FB-B62F-467A-93E0-2E670ABA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18574"/>
            <a:ext cx="12184175" cy="68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6403-F062-42D2-8CDE-4072EF22A4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C6798-966B-4660-A73E-53DBA7D4B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C528A-7E54-409F-A9E6-F01C1801F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1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6403-F062-42D2-8CDE-4072EF22A4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C6798-966B-4660-A73E-53DBA7D4B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25D46-4D3A-4D72-BCCC-89C11E981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"/>
            <a:ext cx="12192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9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6403-F062-42D2-8CDE-4072EF22A4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C6798-966B-4660-A73E-53DBA7D4B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93CB0-28FD-460E-8C68-115FD8ED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13811"/>
            <a:ext cx="12184175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7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6403-F062-42D2-8CDE-4072EF22A4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C6798-966B-4660-A73E-53DBA7D4B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E8444-DADA-4FE2-BF43-A6542E5DB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7" y="13811"/>
            <a:ext cx="12107965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4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6403-F062-42D2-8CDE-4072EF22A4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C6798-966B-4660-A73E-53DBA7D4B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839BE-8549-49FE-8873-00899D3C8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23337"/>
            <a:ext cx="12184175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9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Border</dc:creator>
  <cp:lastModifiedBy>Louise Williams</cp:lastModifiedBy>
  <cp:revision>2</cp:revision>
  <dcterms:created xsi:type="dcterms:W3CDTF">2026-03-03T08:24:53Z</dcterms:created>
  <dcterms:modified xsi:type="dcterms:W3CDTF">2026-03-03T14:33:00Z</dcterms:modified>
</cp:coreProperties>
</file>